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77" r:id="rId4"/>
    <p:sldId id="267" r:id="rId5"/>
    <p:sldId id="258" r:id="rId6"/>
    <p:sldId id="270" r:id="rId7"/>
    <p:sldId id="275" r:id="rId8"/>
    <p:sldId id="276" r:id="rId9"/>
    <p:sldId id="278" r:id="rId10"/>
    <p:sldId id="279" r:id="rId11"/>
    <p:sldId id="280" r:id="rId12"/>
    <p:sldId id="281" r:id="rId13"/>
    <p:sldId id="268" r:id="rId14"/>
    <p:sldId id="272" r:id="rId15"/>
    <p:sldId id="266" r:id="rId16"/>
    <p:sldId id="271" r:id="rId17"/>
    <p:sldId id="274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3951E5-D51D-4E36-8934-C1314888CD6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7A55AB-D117-4F81-8AB0-3B0A36DABD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91;&#1088;&#1086;&#1082;\&#1047;&#1074;&#1091;&#1082;&#1080;_&#1087;&#1088;&#1080;&#1088;&#1086;&#1076;&#1099;_-_&#1056;&#1077;&#1083;&#1072;&#1082;&#1089;&#1072;&#1094;&#1080;&#1103;_-_(mp3poisk.ru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5725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i="1" cap="none" spc="0" dirty="0" smtClean="0">
                <a:ln w="11430"/>
                <a:solidFill>
                  <a:srgbClr val="FF0000"/>
                </a:solidFill>
              </a:rPr>
              <a:t>ДОВЕРИЕ</a:t>
            </a:r>
            <a:endParaRPr lang="ru-RU" sz="9600" b="1" i="1" cap="none" spc="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4" name="Звуки_природы_-_Релаксация_-_(mp3poisk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Творческая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Стр. 58  задание  1   в тетради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285992"/>
          <a:ext cx="8429684" cy="167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429156"/>
              </a:tblGrid>
              <a:tr h="837405">
                <a:tc>
                  <a:txBody>
                    <a:bodyPr/>
                    <a:lstStyle/>
                    <a:p>
                      <a:r>
                        <a:rPr lang="ru-RU" dirty="0" smtClean="0"/>
                        <a:t>Имена людей, кому я доверяю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Имена людей, которые доверяют мне</a:t>
                      </a:r>
                      <a:endParaRPr lang="ru-RU" dirty="0"/>
                    </a:p>
                  </a:txBody>
                  <a:tcPr/>
                </a:tc>
              </a:tr>
              <a:tr h="8374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ОБОБЩЕНИЕ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56102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Жизнь постоянно подтверждает истину, что человек не может жить на свете, если у него нет веры в себя и свои силы, доверия к окружающему его миру людей и природы. </a:t>
            </a:r>
          </a:p>
          <a:p>
            <a:pPr>
              <a:buNone/>
            </a:pPr>
            <a:r>
              <a:rPr lang="ru-RU" sz="4000" dirty="0" smtClean="0"/>
              <a:t>Плохо человеку, если он не верит в добро и любовь, в справедливость и в дружбу.</a:t>
            </a:r>
            <a:endParaRPr lang="ru-RU" sz="4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Круг «От сердца к сердцу»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928802"/>
            <a:ext cx="4143404" cy="4708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Написать свои пожелания одноклассникам, связанные с доверительным отношением к окружающим</a:t>
            </a:r>
            <a:endParaRPr lang="ru-RU" sz="3600" dirty="0"/>
          </a:p>
        </p:txBody>
      </p:sp>
      <p:pic>
        <p:nvPicPr>
          <p:cNvPr id="4" name="Picture 2" descr="http://www.wofwom.com/wp-content/uploads/2012/08/%D0%B4%D0%BE%D0%B2%D0%B5%D1%80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572000" cy="3924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Cambria" pitchFamily="18" charset="0"/>
              </a:rPr>
              <a:t>Высказывания о ДОВЕРИИ</a:t>
            </a:r>
            <a:endParaRPr lang="ru-RU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ДОВЕРИЕ - обманув раз, можешь уже не говорить правды никог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358246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://rusdemotivator.ru/uploads/07-01-11/1309521313-dov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29300" cy="6943726"/>
          </a:xfrm>
          <a:prstGeom prst="rect">
            <a:avLst/>
          </a:prstGeom>
          <a:noFill/>
        </p:spPr>
      </p:pic>
      <p:pic>
        <p:nvPicPr>
          <p:cNvPr id="7" name="Picture 2" descr="http://demotes.ru/uploads/posts/2010-06/1275718712_1doverie-tyazhelo-zasluzhit-legko-poterya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demotes.ru/uploads/posts/2011-03/1300052499_14zahopqes3v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60" cy="63405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motivatory.ru/img/poster/c4621c75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demotes.ru/uploads/posts/2010-12/1291190408_doveryaj-blizk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89297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demotes.ru/uploads/posts/2010-04/1271612717_1j01d6vldp7r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http://www.redaktora.net/wp-content/uploads/2009/11/307211_odinochestvo-600x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52"/>
            <a:ext cx="8215370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071942"/>
            <a:ext cx="6500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Чтоб </a:t>
            </a:r>
            <a:r>
              <a:rPr lang="ru-RU" sz="3600" dirty="0" err="1" smtClean="0"/>
              <a:t>нa</a:t>
            </a:r>
            <a:r>
              <a:rPr lang="ru-RU" sz="3600" dirty="0" smtClean="0"/>
              <a:t> свете дружно жить, </a:t>
            </a:r>
            <a:br>
              <a:rPr lang="ru-RU" sz="3600" dirty="0" smtClean="0"/>
            </a:br>
            <a:r>
              <a:rPr lang="ru-RU" sz="3600" dirty="0" smtClean="0"/>
              <a:t>Надо радость всем дарить! </a:t>
            </a:r>
            <a:br>
              <a:rPr lang="ru-RU" sz="3600" dirty="0" smtClean="0"/>
            </a:br>
            <a:r>
              <a:rPr lang="ru-RU" sz="3600" dirty="0" smtClean="0"/>
              <a:t>Верить людям и любить, </a:t>
            </a:r>
            <a:br>
              <a:rPr lang="ru-RU" sz="3600" dirty="0" smtClean="0"/>
            </a:br>
            <a:r>
              <a:rPr lang="ru-RU" sz="3600" dirty="0" err="1" smtClean="0"/>
              <a:t>Иx</a:t>
            </a:r>
            <a:r>
              <a:rPr lang="ru-RU" sz="3600" dirty="0" smtClean="0"/>
              <a:t> доверьем дорожить!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71480"/>
            <a:ext cx="4500562" cy="1564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Косуля и ворон (притча)</a:t>
            </a:r>
            <a:endParaRPr lang="ru-RU" sz="4400" dirty="0"/>
          </a:p>
        </p:txBody>
      </p:sp>
      <p:pic>
        <p:nvPicPr>
          <p:cNvPr id="1026" name="Picture 2" descr="http://www.etnic.ru/images/vo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908" cy="4714908"/>
          </a:xfrm>
          <a:prstGeom prst="rect">
            <a:avLst/>
          </a:prstGeom>
          <a:noFill/>
        </p:spPr>
      </p:pic>
      <p:pic>
        <p:nvPicPr>
          <p:cNvPr id="1028" name="Picture 4" descr="http://www.proza.ru/pics/2014/06/09/1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64" y="2714620"/>
            <a:ext cx="514353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35719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Позитивный</a:t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настрой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0"/>
            <a:ext cx="48577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Не нужно руку на плечо </a:t>
            </a:r>
            <a:r>
              <a:rPr lang="ru-RU" sz="2000" dirty="0" err="1" smtClean="0"/>
              <a:t>ложить</a:t>
            </a:r>
            <a:endParaRPr lang="ru-RU" sz="2000" dirty="0" smtClean="0"/>
          </a:p>
          <a:p>
            <a:r>
              <a:rPr lang="ru-RU" sz="2000" dirty="0" smtClean="0"/>
              <a:t>Сей жест уместен только в танце</a:t>
            </a:r>
          </a:p>
          <a:p>
            <a:r>
              <a:rPr lang="ru-RU" sz="2000" dirty="0" smtClean="0"/>
              <a:t>Доверие — зверь пуганый, сбежит</a:t>
            </a:r>
          </a:p>
          <a:p>
            <a:r>
              <a:rPr lang="ru-RU" sz="2000" dirty="0" smtClean="0"/>
              <a:t>Он любит изморозь дистанций</a:t>
            </a:r>
          </a:p>
          <a:p>
            <a:endParaRPr lang="ru-RU" sz="2000" dirty="0" smtClean="0"/>
          </a:p>
          <a:p>
            <a:r>
              <a:rPr lang="ru-RU" sz="2000" dirty="0" smtClean="0"/>
              <a:t>Он любит время. Дни. Минуты. Годы</a:t>
            </a:r>
          </a:p>
          <a:p>
            <a:r>
              <a:rPr lang="ru-RU" sz="2000" dirty="0" smtClean="0"/>
              <a:t>Он странный зверь, он любит даже муку</a:t>
            </a:r>
          </a:p>
          <a:p>
            <a:r>
              <a:rPr lang="ru-RU" sz="2000" dirty="0" smtClean="0"/>
              <a:t>Он любит расстоянье и разлуку</a:t>
            </a:r>
          </a:p>
          <a:p>
            <a:endParaRPr lang="ru-RU" sz="2000" dirty="0" smtClean="0"/>
          </a:p>
          <a:p>
            <a:r>
              <a:rPr lang="ru-RU" sz="2000" dirty="0" smtClean="0"/>
              <a:t>Но только на плече не любит руку</a:t>
            </a:r>
          </a:p>
          <a:p>
            <a:r>
              <a:rPr lang="ru-RU" sz="2000" dirty="0" smtClean="0"/>
              <a:t>В этих садах, в сонатах соловьев</a:t>
            </a:r>
          </a:p>
          <a:p>
            <a:r>
              <a:rPr lang="ru-RU" sz="2000" dirty="0" smtClean="0"/>
              <a:t>Он различает поступь браконьера</a:t>
            </a:r>
          </a:p>
          <a:p>
            <a:r>
              <a:rPr lang="ru-RU" sz="2000" dirty="0" smtClean="0"/>
              <a:t>Он ждет ловушки - взгляда, и от слов</a:t>
            </a:r>
          </a:p>
          <a:p>
            <a:r>
              <a:rPr lang="ru-RU" sz="2000" dirty="0" smtClean="0"/>
              <a:t>Спектакль сей для него уж не премьера</a:t>
            </a:r>
          </a:p>
          <a:p>
            <a:endParaRPr lang="ru-RU" sz="2000" dirty="0" smtClean="0"/>
          </a:p>
          <a:p>
            <a:r>
              <a:rPr lang="ru-RU" sz="2000" dirty="0" smtClean="0"/>
              <a:t>Души людской печаль и холод!</a:t>
            </a:r>
          </a:p>
          <a:p>
            <a:r>
              <a:rPr lang="ru-RU" sz="2000" dirty="0" smtClean="0"/>
              <a:t>Жить туго без него — он славный зверь</a:t>
            </a:r>
          </a:p>
          <a:p>
            <a:r>
              <a:rPr lang="ru-RU" sz="2000" dirty="0" smtClean="0"/>
              <a:t>Но звать его не стоит все же</a:t>
            </a:r>
          </a:p>
          <a:p>
            <a:r>
              <a:rPr lang="ru-RU" sz="2000" dirty="0" smtClean="0"/>
              <a:t>Он сам придет и не отпрянет впредь.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4290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sz="6600" b="1" i="1" dirty="0" smtClean="0"/>
              <a:t>Беседа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marL="514350" indent="-514350">
              <a:buNone/>
            </a:pPr>
            <a:r>
              <a:rPr lang="ru-RU" sz="4800" dirty="0" smtClean="0"/>
              <a:t>1. Что значит верить людям?</a:t>
            </a:r>
          </a:p>
          <a:p>
            <a:pPr marL="514350" indent="-514350">
              <a:buNone/>
            </a:pPr>
            <a:r>
              <a:rPr lang="ru-RU" sz="4800" dirty="0" smtClean="0"/>
              <a:t>2. Что такое доверие?</a:t>
            </a:r>
          </a:p>
          <a:p>
            <a:pPr marL="514350" indent="-514350">
              <a:buNone/>
            </a:pPr>
            <a:r>
              <a:rPr lang="ru-RU" sz="4800" dirty="0" smtClean="0"/>
              <a:t>3. Что вы чувствуете, когда вам доверяют</a:t>
            </a:r>
          </a:p>
          <a:p>
            <a:pPr marL="514350" indent="-514350">
              <a:buNone/>
            </a:pPr>
            <a:r>
              <a:rPr lang="ru-RU" sz="4800" dirty="0" smtClean="0"/>
              <a:t>4. Можно ли доверять всем и каждому? Почему?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Цитата урока</a:t>
            </a:r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935480"/>
            <a:ext cx="5143504" cy="438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6000" dirty="0" smtClean="0"/>
              <a:t>Доверие как бумага, раз помнешь — идеальным оно уже не будет, как не ровняй.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7147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928670"/>
            <a:ext cx="5514956" cy="5357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Доверие  – это открытые, положительные взаимоотношения между людьми, содержащие уверенность в порядочности и доброжелательности другого человека.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2146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</a:rPr>
              <a:t>УЧЕБНАЯ ИНФОРМАЦИЯ </a:t>
            </a:r>
            <a:endParaRPr lang="ru-RU" sz="4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Cambria" pitchFamily="18" charset="0"/>
              </a:rPr>
              <a:t>ЧТЕНИЕ  </a:t>
            </a:r>
            <a:r>
              <a:rPr lang="ru-RU" b="1" i="1" dirty="0" smtClean="0">
                <a:latin typeface="Cambria" pitchFamily="18" charset="0"/>
              </a:rPr>
              <a:t>«Доверие и одиночество»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http://www.bankoboev.ru/images/MjU5ODIy/Bankoboev.Ru_luchshee_priznanie_v_lyubvi_primi_moe_serdce_s_lyubov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643998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142984"/>
            <a:ext cx="5214942" cy="5286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вы понимаете смысл притчи?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Почему человек чувствует себя одиноким когда никому не доверяет?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ratingnpf.ru/images/cms/stat/sovety_po_vyboru_np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810000" cy="36099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Решение   ситуации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1.На улице к вам подходит незнакомая женщина и просит отнести ключи на 5-й этаж.</a:t>
            </a:r>
          </a:p>
          <a:p>
            <a:pPr>
              <a:buNone/>
            </a:pPr>
            <a:r>
              <a:rPr lang="ru-RU" sz="4000" dirty="0" smtClean="0"/>
              <a:t>2. Рядом с вами останавливается машина, водитель прости сесть к нему, чтобы показать дорогу.</a:t>
            </a:r>
          </a:p>
          <a:p>
            <a:pPr>
              <a:buNone/>
            </a:pPr>
            <a:r>
              <a:rPr lang="ru-RU" sz="4000" dirty="0" smtClean="0"/>
              <a:t>3. По перрону идёт женщина с тяжёлым чемоданом. Молодой человек предлагает ей помощь.</a:t>
            </a:r>
            <a:endParaRPr lang="ru-RU" sz="4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Размышление над ситуацией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571480"/>
            <a:ext cx="6215074" cy="628652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dirty="0" smtClean="0"/>
              <a:t>В центре города в девятиэтажном доме вспыхнул пожар. Служащие с нижних этажей здания и жильцы с верхних в спешке покидали помещения. Только восьмилетний мальчик крепко спал в своей квартире на восьмом этаже. Его мать была в отъезде, а отец вышел за продуктами в соседний супермаркет.</a:t>
            </a:r>
          </a:p>
          <a:p>
            <a:pPr>
              <a:buNone/>
            </a:pPr>
            <a:r>
              <a:rPr lang="ru-RU" sz="4900" dirty="0" smtClean="0"/>
              <a:t>Огонь быстро охватывал этаж за этажом и поднимался все выше и выше. Пожарники   боролись с огнем, но безуспешно. Они просили помощи у пожарников других районов и предместий города. Драма стала превращаться в трагедию, когда пожарники увидели в окне восьмого этажа лицо испуганного ребенка. Сила огня возрастала, пламя продолжало распространяться с огромной скоростью и уже поглощало пятый этаж. Появился отец ребенка, его лицо было искажено ужасом. Пожарники попытались приставить лестницу к стене здания, но огонь не давал возможности взобраться по ней.</a:t>
            </a:r>
          </a:p>
          <a:p>
            <a:pPr>
              <a:buNone/>
            </a:pPr>
            <a:r>
              <a:rPr lang="ru-RU" sz="4900" dirty="0" smtClean="0"/>
              <a:t>— Папочка! Мне страшно! — услышали пожарники голос мальчика.</a:t>
            </a:r>
          </a:p>
          <a:p>
            <a:pPr>
              <a:buNone/>
            </a:pPr>
            <a:r>
              <a:rPr lang="ru-RU" sz="4900" dirty="0" smtClean="0"/>
              <a:t>Отец, плача, кричал сыну:</a:t>
            </a:r>
          </a:p>
          <a:p>
            <a:pPr>
              <a:buNone/>
            </a:pPr>
            <a:r>
              <a:rPr lang="ru-RU" sz="4900" dirty="0" smtClean="0"/>
              <a:t>— Не бойся, мой мальчик! Я здесь, внизу! Но дым мешал ребенку видеть отца.</a:t>
            </a:r>
          </a:p>
          <a:p>
            <a:pPr>
              <a:buNone/>
            </a:pPr>
            <a:r>
              <a:rPr lang="ru-RU" sz="4900" dirty="0" smtClean="0"/>
              <a:t>— Папа! Я не вижу тебя! Я вижу только дым и огонь! Но отец видел ребенка, огонь освещал его.</a:t>
            </a:r>
          </a:p>
          <a:p>
            <a:pPr>
              <a:buNone/>
            </a:pPr>
            <a:r>
              <a:rPr lang="ru-RU" sz="4900" dirty="0" smtClean="0"/>
              <a:t>— Но я тебя вижу, сынок! Знаешь, что ты должен сделать? Прыгнуть вниз. Мы тебя тут поймаем, нас тут много. Прыгай!</a:t>
            </a:r>
          </a:p>
          <a:p>
            <a:pPr>
              <a:buNone/>
            </a:pPr>
            <a:r>
              <a:rPr lang="ru-RU" sz="4900" dirty="0" smtClean="0"/>
              <a:t>— Но я ничего не вижу! — кричал сын.</a:t>
            </a:r>
          </a:p>
          <a:p>
            <a:pPr>
              <a:buNone/>
            </a:pPr>
            <a:r>
              <a:rPr lang="ru-RU" sz="4900" dirty="0" smtClean="0"/>
              <a:t>— Тогда закрой глаза и прыгай! Я тебя вижу!</a:t>
            </a:r>
          </a:p>
          <a:p>
            <a:pPr>
              <a:buNone/>
            </a:pPr>
            <a:r>
              <a:rPr lang="ru-RU" sz="4900" dirty="0" smtClean="0"/>
              <a:t>— Папа! Я тебя не вижу, но иду к тебе!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www.fcaministers.com/wp-content/uploads/2012/10/father-and-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2643206" cy="32861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357694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ПРИТЧА-РАССКАЗ «СИЛА ДОВЕРИЯ»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627</Words>
  <Application>Microsoft Office PowerPoint</Application>
  <PresentationFormat>Экран (4:3)</PresentationFormat>
  <Paragraphs>62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      Позитивный  настрой </vt:lpstr>
      <vt:lpstr>Беседа </vt:lpstr>
      <vt:lpstr>Цитата урока</vt:lpstr>
      <vt:lpstr>Доверие  – это открытые, положительные взаимоотношения между людьми, содержащие уверенность в порядочности и доброжелательности другого человека.   </vt:lpstr>
      <vt:lpstr>ЧТЕНИЕ  «Доверие и одиночество»</vt:lpstr>
      <vt:lpstr>Как вы понимаете смысл притчи?  Почему человек чувствует себя одиноким когда никому не доверяет? </vt:lpstr>
      <vt:lpstr>Решение   ситуации</vt:lpstr>
      <vt:lpstr>Размышление над ситуацией</vt:lpstr>
      <vt:lpstr>Творческая деятельность</vt:lpstr>
      <vt:lpstr>ОБОБЩЕНИЕ</vt:lpstr>
      <vt:lpstr>Круг «От сердца к сердцу»</vt:lpstr>
      <vt:lpstr>Высказывания о ДОВЕРИИ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доверия в жизни</dc:title>
  <dc:creator>Admin</dc:creator>
  <cp:lastModifiedBy>1</cp:lastModifiedBy>
  <cp:revision>35</cp:revision>
  <dcterms:created xsi:type="dcterms:W3CDTF">2013-02-04T05:07:35Z</dcterms:created>
  <dcterms:modified xsi:type="dcterms:W3CDTF">2017-04-27T05:30:45Z</dcterms:modified>
</cp:coreProperties>
</file>