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E8E07E-5996-4D35-984D-9C64E2805EF5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C57520-C077-4613-B413-169793DE1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8E07E-5996-4D35-984D-9C64E2805EF5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57520-C077-4613-B413-169793DE1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8E07E-5996-4D35-984D-9C64E2805EF5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57520-C077-4613-B413-169793DE1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8E07E-5996-4D35-984D-9C64E2805EF5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57520-C077-4613-B413-169793DE1CB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8E07E-5996-4D35-984D-9C64E2805EF5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57520-C077-4613-B413-169793DE1CB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8E07E-5996-4D35-984D-9C64E2805EF5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57520-C077-4613-B413-169793DE1CB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8E07E-5996-4D35-984D-9C64E2805EF5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57520-C077-4613-B413-169793DE1C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8E07E-5996-4D35-984D-9C64E2805EF5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57520-C077-4613-B413-169793DE1CB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E8E07E-5996-4D35-984D-9C64E2805EF5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57520-C077-4613-B413-169793DE1C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E8E07E-5996-4D35-984D-9C64E2805EF5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C57520-C077-4613-B413-169793DE1CB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E8E07E-5996-4D35-984D-9C64E2805EF5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C57520-C077-4613-B413-169793DE1CB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E8E07E-5996-4D35-984D-9C64E2805EF5}" type="datetimeFigureOut">
              <a:rPr lang="ru-RU" smtClean="0"/>
              <a:t>04.03.2018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C57520-C077-4613-B413-169793DE1C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1%83%D0%BC%D0%BE%D0%B2%D1%81%D1%82%D0%B2%D0%BE" TargetMode="External"/><Relationship Id="rId2" Type="http://schemas.openxmlformats.org/officeDocument/2006/relationships/hyperlink" Target="http://ru.wikipedia.org/wiki/%D0%A1%D0%B5%D0%BC%D1%8C%D1%8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ru.wikipedia.org/wiki/%D0%94%D0%B5%D0%BC%D0%BE%D0%BA%D1%80%D0%B0%D1%82%D0%B8%D1%8F" TargetMode="External"/><Relationship Id="rId4" Type="http://schemas.openxmlformats.org/officeDocument/2006/relationships/hyperlink" Target="http://ru.wikipedia.org/wiki/%D0%91%D0%B8%D0%B7%D0%BD%D0%B5%D1%8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8134672" cy="4968552"/>
          </a:xfrm>
        </p:spPr>
        <p:txBody>
          <a:bodyPr>
            <a:normAutofit fontScale="90000"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Корру́пция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(от </a:t>
            </a:r>
            <a:r>
              <a:rPr lang="ru-RU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Латинский язык"/>
              </a:rPr>
              <a:t>лат.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la-Latn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corrumpere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растлевать, </a:t>
            </a:r>
            <a:r>
              <a:rPr lang="ru-RU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Латинский язык"/>
              </a:rPr>
              <a:t>лат.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la-Latn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corruptio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подкуп, порча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Коррупция — это отсутствие порядочности и честности (особенно подверженность взяточничеству); использование должностного положения для получения выгоды нечестным путем.</a:t>
            </a:r>
            <a:b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Коррупция — это злоупотребление служебным положением для  личной выгоды. Коррупция имеет много разновидностей: взяточничество, незаконное присвоение товаров и услуг, предназначенных для общественного потребления, кумовство (когда при приеме на работу предпочтение отдается членам семьи), оказание влияния при выработке законов и правил в целях получения личной выгоды — все это распространенные примеры правонарушений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и должностных преступлений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 </a:t>
            </a:r>
            <a: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заре становления государства Республика Казахстан принят Закон РК "О коррупции" Закон РК от 2 июля 1998 г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964488" cy="5184575"/>
          </a:xfrm>
        </p:spPr>
        <p:txBody>
          <a:bodyPr>
            <a:normAutofit fontScale="90000"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Виды коррупций:</a:t>
            </a:r>
            <a:b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Бытовая коррупция </a:t>
            </a:r>
            <a:r>
              <a:rPr lang="ru-RU" sz="2400" b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порождается взаимодействием рядовых граждан и чиновников. В неё входят различные подарки от граждан и услуги должностному лицу и членам его </a:t>
            </a:r>
            <a:r>
              <a:rPr lang="ru-RU" sz="2400" b="0" u="sng" dirty="0" smtClean="0">
                <a:solidFill>
                  <a:schemeClr val="tx1"/>
                </a:solidFill>
                <a:latin typeface="Times New Roman"/>
                <a:ea typeface="Times New Roman"/>
                <a:hlinkClick r:id="rId2" tooltip="Семья"/>
              </a:rPr>
              <a:t>семьи</a:t>
            </a:r>
            <a:r>
              <a:rPr lang="ru-RU" sz="2400" b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К этой категории также относится </a:t>
            </a:r>
            <a:r>
              <a:rPr lang="ru-RU" sz="2400" b="0" u="sng" dirty="0" smtClean="0">
                <a:solidFill>
                  <a:schemeClr val="tx1"/>
                </a:solidFill>
                <a:latin typeface="Times New Roman"/>
                <a:ea typeface="Times New Roman"/>
                <a:hlinkClick r:id="rId3" tooltip="Кумовство"/>
              </a:rPr>
              <a:t>кумовство</a:t>
            </a:r>
            <a:r>
              <a:rPr lang="ru-RU" sz="2400" b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 (непотизм).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Деловая коррупция </a:t>
            </a:r>
            <a:r>
              <a:rPr lang="ru-RU" sz="2400" b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возникает при взаимодействии власти и </a:t>
            </a:r>
            <a:r>
              <a:rPr lang="ru-RU" sz="2400" b="0" u="sng" dirty="0" smtClean="0">
                <a:solidFill>
                  <a:schemeClr val="tx1"/>
                </a:solidFill>
                <a:latin typeface="Times New Roman"/>
                <a:ea typeface="Times New Roman"/>
                <a:hlinkClick r:id="rId4" tooltip="Бизнес"/>
              </a:rPr>
              <a:t>бизнеса</a:t>
            </a:r>
            <a:r>
              <a:rPr lang="ru-RU" sz="2400" b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Например, в случае хозяйственного спора, стороны могут стремиться заручиться поддержкой судьи с целью вынесения решения в свою пользу.</a:t>
            </a:r>
            <a:br>
              <a:rPr lang="ru-RU" sz="2400" b="0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400" b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Коррупция верховной власти относится к политическому руководству и 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верховным судам в </a:t>
            </a:r>
            <a:r>
              <a:rPr lang="ru-RU" sz="2400" u="sng" dirty="0" smtClean="0">
                <a:solidFill>
                  <a:schemeClr val="tx1"/>
                </a:solidFill>
                <a:latin typeface="Times New Roman"/>
                <a:ea typeface="Times New Roman"/>
                <a:hlinkClick r:id="rId5" tooltip="Демократия"/>
              </a:rPr>
              <a:t>демократических</a:t>
            </a:r>
            <a:r>
              <a:rPr lang="ru-RU" sz="2400" dirty="0" smtClean="0">
                <a:solidFill>
                  <a:schemeClr val="tx1"/>
                </a:solidFill>
                <a:latin typeface="Times New Roman"/>
                <a:ea typeface="Times New Roman"/>
              </a:rPr>
              <a:t> системах</a:t>
            </a:r>
            <a:r>
              <a:rPr lang="ru-RU" sz="2400" b="0" dirty="0" smtClean="0">
                <a:solidFill>
                  <a:schemeClr val="tx1"/>
                </a:solidFill>
                <a:latin typeface="Times New Roman"/>
                <a:ea typeface="Times New Roman"/>
              </a:rPr>
              <a:t>. Она касается стоящих у власти групп, недобросовестное поведение которых состоит в осуществлении политики в своих интересах и в ущерб интересам избирателей.</a:t>
            </a:r>
            <a:r>
              <a:rPr lang="ru-RU" sz="5400" dirty="0" smtClean="0">
                <a:latin typeface="Times New Roman"/>
                <a:ea typeface="Times New Roman"/>
              </a:rPr>
              <a:t/>
            </a:r>
            <a:br>
              <a:rPr lang="ru-RU" sz="5400" dirty="0" smtClean="0">
                <a:latin typeface="Times New Roman"/>
                <a:ea typeface="Times New Roman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84976" cy="54006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Четыре 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причины роста коррупции:</a:t>
            </a:r>
            <a:b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Возможности. Люди подвержены коррупции, когда система работает неэффективно и им необходимо найти способ достижения своих целей без учета существующего порядка и законов.</a:t>
            </a:r>
            <a:b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Низкая вероятность разоблачения. Отсутствие подотчетности является следствием прежде всего отсутствия 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транспарентности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 (например, государственные чиновники не  информируют о том, что они делают, каким образом и почему, и не объясняют свои действия), а также слабой правоприменительной деятельностью  (органы правопорядка не привлекают к ответственности имеющих властные полномочия лиц, которые злоупотребляют своими обязанностями).</a:t>
            </a:r>
            <a:b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Плохая мотивация. Например, когда чиновник получает столько, что ему не хватает на жизнь, или когда у него отсутствует уверенность в завтрашнем дне, он дополняет свои доходы взятками.</a:t>
            </a:r>
            <a:b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определенных ситуациях и обстоятельствах обычные люди перестают уважать 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закон.Они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пытаются обойти законы правительства, которое они считают незаконным. Нищета или нехватка товаров (например, лекарств) также может побудить людей не соблюдать законы.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"/>
            <a:ext cx="8892480" cy="5085183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могу сделать я?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Коррупция не исчезнет до тех пор, пока мы не заставим ее исчезнуть. Поступайте правильно: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давайте и не берите взятки;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старайтесь добиваться желаемых результатов на основе личной добропорядочности;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предавайте гласности случаи коррупции.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 также можете: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вести работу с правительством своей страны с целью побудить его изменить существующую систему и создать законы, которые бы защищали активных граждан, выступающих против коррупции;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писать об известных вам случаях коррупции в местные газеты;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принимать участие в проводимых во всем мире многочисленных кампаниях по борьбе с коррупцией и в защиту благого правления.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9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Корру́пция (от лат. corrumpere — растлевать, лат. corruptio — подкуп, порча)  Коррупция — это отсутствие порядочности и честности (особенно подверженность взяточничеству); использование должностного положения для получения выгоды нечестным путем. Коррупция — это злоупотребление служебным положением для  личной выгоды. Коррупция имеет много разновидностей: взяточничество, незаконное присвоение товаров и услуг, предназначенных для общественного потребления, кумовство (когда при приеме на работу предпочтение отдается членам семьи), оказание влияния при выработке законов и правил в целях получения личной выгоды — все это распространенные примеры правонарушений и должностных преступлений.   На заре становления государства Республика Казахстан принят Закон РК "О коррупции" Закон РК от 2 июля 1998 г    </vt:lpstr>
      <vt:lpstr>Виды коррупций: Бытовая коррупция порождается взаимодействием рядовых граждан и чиновников. В неё входят различные подарки от граждан и услуги должностному лицу и членам его семьи. К этой категории также относится кумовство (непотизм). Деловая коррупция возникает при взаимодействии власти и бизнеса. Например, в случае хозяйственного спора, стороны могут стремиться заручиться поддержкой судьи с целью вынесения решения в свою пользу. Коррупция верховной власти относится к политическому руководству и верховным судам в демократических системах. Она касается стоящих у власти групп, недобросовестное поведение которых состоит в осуществлении политики в своих интересах и в ущерб интересам избирателей. </vt:lpstr>
      <vt:lpstr>         Четыре причины роста коррупции: Возможности. Люди подвержены коррупции, когда система работает неэффективно и им необходимо найти способ достижения своих целей без учета существующего порядка и законов. Низкая вероятность разоблачения. Отсутствие подотчетности является следствием прежде всего отсутствия транспарентности  (например, государственные чиновники не  информируют о том, что они делают, каким образом и почему, и не объясняют свои действия), а также слабой правоприменительной деятельностью  (органы правопорядка не привлекают к ответственности имеющих властные полномочия лиц, которые злоупотребляют своими обязанностями). Плохая мотивация. Например, когда чиновник получает столько, что ему не хватает на жизнь, или когда у него отсутствует уверенность в завтрашнем дне, он дополняет свои доходы взятками. В определенных ситуациях и обстоятельствах обычные люди перестают уважать закон.Они пытаются обойти законы правительства, которое они считают незаконным. Нищета или нехватка товаров (например, лекарств) также может побудить людей не соблюдать законы. </vt:lpstr>
      <vt:lpstr>Что могу сделать я?  Коррупция не исчезнет до тех пор, пока мы не заставим ее исчезнуть. Поступайте правильно: не давайте и не берите взятки; старайтесь добиваться желаемых результатов на основе личной добропорядочности; предавайте гласности случаи коррупции. Вы также можете: вести работу с правительством своей страны с целью побудить его изменить существующую систему и создать законы, которые бы защищали активных граждан, выступающих против коррупции; писать об известных вам случаях коррупции в местные газеты; принимать участие в проводимых во всем мире многочисленных кампаниях по борьбе с коррупцией и в защиту благого правления.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Корру́пция (от лат. corrumpere — растлевать, лат. corruptio — подкуп, порча)  Коррупция — это отсутствие порядочности и честности (особенно подверженность взяточничеству); использование должностного положения для получения выгоды нечестным путем. Коррупция — это злоупотребление служебным положением для  личной выгоды. Коррупция имеет много разновидностей: взяточничество, незаконное присвоение товаров и услуг, предназначенных для общественного потребления, кумовство (когда при приеме на работу предпочтение отдается членам семьи), оказание влияния при выработке законов и правил в целях получения личной выгоды — все это распространенные примеры правонарушений и должностных преступлений.</dc:title>
  <dc:creator>Лена</dc:creator>
  <cp:lastModifiedBy>Лена</cp:lastModifiedBy>
  <cp:revision>3</cp:revision>
  <dcterms:created xsi:type="dcterms:W3CDTF">2018-03-04T13:13:10Z</dcterms:created>
  <dcterms:modified xsi:type="dcterms:W3CDTF">2018-03-04T13:41:30Z</dcterms:modified>
</cp:coreProperties>
</file>